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98" r:id="rId3"/>
    <p:sldId id="294" r:id="rId4"/>
    <p:sldId id="280" r:id="rId5"/>
    <p:sldId id="257" r:id="rId6"/>
    <p:sldId id="293" r:id="rId7"/>
    <p:sldId id="258" r:id="rId8"/>
    <p:sldId id="260" r:id="rId9"/>
    <p:sldId id="266" r:id="rId10"/>
    <p:sldId id="268" r:id="rId11"/>
    <p:sldId id="286" r:id="rId12"/>
    <p:sldId id="285" r:id="rId13"/>
    <p:sldId id="284" r:id="rId14"/>
    <p:sldId id="289" r:id="rId15"/>
    <p:sldId id="287" r:id="rId16"/>
    <p:sldId id="267" r:id="rId17"/>
    <p:sldId id="270" r:id="rId18"/>
    <p:sldId id="300" r:id="rId19"/>
    <p:sldId id="269" r:id="rId20"/>
    <p:sldId id="292" r:id="rId21"/>
    <p:sldId id="275" r:id="rId22"/>
    <p:sldId id="279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24" autoAdjust="0"/>
    <p:restoredTop sz="94660"/>
  </p:normalViewPr>
  <p:slideViewPr>
    <p:cSldViewPr>
      <p:cViewPr varScale="1">
        <p:scale>
          <a:sx n="65" d="100"/>
          <a:sy n="65" d="100"/>
        </p:scale>
        <p:origin x="-142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EDB4534A-DC5F-40C3-8856-372D36086194}" type="datetimeFigureOut">
              <a:rPr lang="ru-RU" smtClean="0"/>
              <a:pPr/>
              <a:t>22.03.2018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780DDE9C-2394-40FC-BD20-10947D222F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 advClick="0" advTm="17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4534A-DC5F-40C3-8856-372D36086194}" type="datetimeFigureOut">
              <a:rPr lang="ru-RU" smtClean="0"/>
              <a:pPr/>
              <a:t>22.03.2018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DDE9C-2394-40FC-BD20-10947D222F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7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4534A-DC5F-40C3-8856-372D36086194}" type="datetimeFigureOut">
              <a:rPr lang="ru-RU" smtClean="0"/>
              <a:pPr/>
              <a:t>22.03.2018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DDE9C-2394-40FC-BD20-10947D222F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 spd="slow" advClick="0" advTm="17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4534A-DC5F-40C3-8856-372D36086194}" type="datetimeFigureOut">
              <a:rPr lang="ru-RU" smtClean="0"/>
              <a:pPr/>
              <a:t>22.03.2018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DDE9C-2394-40FC-BD20-10947D222F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slow" advClick="0" advTm="17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EDB4534A-DC5F-40C3-8856-372D36086194}" type="datetimeFigureOut">
              <a:rPr lang="ru-RU" smtClean="0"/>
              <a:pPr/>
              <a:t>22.03.2018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780DDE9C-2394-40FC-BD20-10947D222F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 advClick="0" advTm="17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4534A-DC5F-40C3-8856-372D36086194}" type="datetimeFigureOut">
              <a:rPr lang="ru-RU" smtClean="0"/>
              <a:pPr/>
              <a:t>22.03.2018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DDE9C-2394-40FC-BD20-10947D222F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slow" advClick="0" advTm="17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4534A-DC5F-40C3-8856-372D36086194}" type="datetimeFigureOut">
              <a:rPr lang="ru-RU" smtClean="0"/>
              <a:pPr/>
              <a:t>22.03.2018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DDE9C-2394-40FC-BD20-10947D222F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slow" advClick="0" advTm="17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4534A-DC5F-40C3-8856-372D36086194}" type="datetimeFigureOut">
              <a:rPr lang="ru-RU" smtClean="0"/>
              <a:pPr/>
              <a:t>22.03.2018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DDE9C-2394-40FC-BD20-10947D222F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 advClick="0" advTm="17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4534A-DC5F-40C3-8856-372D36086194}" type="datetimeFigureOut">
              <a:rPr lang="ru-RU" smtClean="0"/>
              <a:pPr/>
              <a:t>22.03.2018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DDE9C-2394-40FC-BD20-10947D222F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 advClick="0" advTm="17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4534A-DC5F-40C3-8856-372D36086194}" type="datetimeFigureOut">
              <a:rPr lang="ru-RU" smtClean="0"/>
              <a:pPr/>
              <a:t>22.03.2018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DDE9C-2394-40FC-BD20-10947D222F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slow" advClick="0" advTm="17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4534A-DC5F-40C3-8856-372D36086194}" type="datetimeFigureOut">
              <a:rPr lang="ru-RU" smtClean="0"/>
              <a:pPr/>
              <a:t>22.03.2018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DDE9C-2394-40FC-BD20-10947D222F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 advClick="0" advTm="17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150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DB4534A-DC5F-40C3-8856-372D36086194}" type="datetimeFigureOut">
              <a:rPr lang="ru-RU" smtClean="0"/>
              <a:pPr/>
              <a:t>22.03.2018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80DDE9C-2394-40FC-BD20-10947D222F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 spd="slow" advClick="0" advTm="1700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8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9200" y="1071546"/>
            <a:ext cx="6858000" cy="1928826"/>
          </a:xfrm>
        </p:spPr>
        <p:txBody>
          <a:bodyPr>
            <a:noAutofit/>
          </a:bodyPr>
          <a:lstStyle/>
          <a:p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Татарстан Республикасы Актаныш муниципаль районы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“Пучы балалар бакчасы” мәктәпкәчә белем бирү бюджет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муниципаль учреждениясе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3714752"/>
            <a:ext cx="6858000" cy="2014536"/>
          </a:xfrm>
        </p:spPr>
        <p:txBody>
          <a:bodyPr>
            <a:normAutofit/>
          </a:bodyPr>
          <a:lstStyle/>
          <a:p>
            <a:pPr algn="l"/>
            <a:r>
              <a:rPr lang="tt-RU" sz="2800" b="1" dirty="0" smtClean="0">
                <a:latin typeface="Times New Roman" pitchFamily="18" charset="0"/>
                <a:cs typeface="Times New Roman" pitchFamily="18" charset="0"/>
              </a:rPr>
              <a:t>Тема:Балалар бакчасында икетеллелеккә өйрәтү.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C:\Documents and Settings\Admin.MICROSOF-85CEBA\Рабочий стол\рамки\0_816db_e9d10ddf_X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433048" cy="7101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Click="0" advTm="16641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SCF8375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3214686"/>
            <a:ext cx="4041775" cy="3643314"/>
          </a:xfrm>
        </p:spPr>
      </p:pic>
      <p:pic>
        <p:nvPicPr>
          <p:cNvPr id="7" name="Содержимое 6" descr="DSCF8432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4632325" y="3214686"/>
            <a:ext cx="4041775" cy="3643314"/>
          </a:xfrm>
        </p:spPr>
      </p:pic>
      <p:pic>
        <p:nvPicPr>
          <p:cNvPr id="5" name="Picture 5" descr="C:\Documents and Settings\Admin.MICROSOF-85CEBA\Рабочий стол\рамки\81665771_ra2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2576" y="-504056"/>
            <a:ext cx="10441160" cy="1034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544216"/>
          </a:xfrm>
        </p:spPr>
        <p:txBody>
          <a:bodyPr>
            <a:normAutofit/>
          </a:bodyPr>
          <a:lstStyle/>
          <a:p>
            <a:pPr algn="ctr"/>
            <a:r>
              <a:rPr lang="tt-RU" b="1" dirty="0" smtClean="0"/>
              <a:t>“Изучаем русский язык” методик                                  кулланмасы 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25000">
        <p14:reveal/>
      </p:transition>
    </mc:Choice>
    <mc:Fallback>
      <p:transition spd="slow" advClick="0" advTm="2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584176"/>
          </a:xfrm>
        </p:spPr>
        <p:txBody>
          <a:bodyPr>
            <a:normAutofit/>
          </a:bodyPr>
          <a:lstStyle/>
          <a:p>
            <a:r>
              <a:rPr lang="tt-RU" sz="2400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у дәфтәрләр ярдәмендә балаларның сүзлек запасы баетыла, вак моторикасы, күзаллаулары арта.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780928"/>
            <a:ext cx="3384376" cy="371629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2492896"/>
            <a:ext cx="2952328" cy="3640981"/>
          </a:xfrm>
        </p:spPr>
      </p:pic>
    </p:spTree>
  </p:cSld>
  <p:clrMapOvr>
    <a:masterClrMapping/>
  </p:clrMapOvr>
  <p:transition spd="slow" advClick="0" advTm="22000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4074072"/>
            <a:ext cx="8229600" cy="2082888"/>
          </a:xfrm>
        </p:spPr>
        <p:txBody>
          <a:bodyPr/>
          <a:lstStyle/>
          <a:p>
            <a:endParaRPr lang="tt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tt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Икетеллелккә 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өйрәтүдә иң мөһим шартларның берсе- төркемнәрдә үстерешле тел мөхиты булдыру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рузалия\Desktop\DSCF03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7403"/>
            <a:ext cx="5992329" cy="4473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Click="0" advTm="18000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Documents and Settings\Admin.MICROSOF-85CEBA\Рабочий стол\рамки\2916728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56" y="5072074"/>
            <a:ext cx="5715040" cy="1500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539552" y="404664"/>
            <a:ext cx="7938120" cy="2142728"/>
          </a:xfrm>
        </p:spPr>
        <p:txBody>
          <a:bodyPr>
            <a:normAutofit/>
          </a:bodyPr>
          <a:lstStyle/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Режим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вакытларында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мультфильмнар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карыйбыз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хикәяләр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әкиятләр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укыйбыз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һәм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белән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бергә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эчтәлеген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сөйләп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карыйбыз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сюжетлы-рольле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хәрәкәтле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һәм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түгәрәк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уеннар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уйныйбыз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Җырлар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өйрәнәбез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шигырьләр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ятлыйбыз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Картиналар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буенча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хикәяләр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төзергә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өйрәнәбез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Сәнгатьле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сөйләм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кычкырып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уку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хикәя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төзеп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сөйләу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кебек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эшләрне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башкарганда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авазларны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дөрес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әйтү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беренче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урынга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куела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5225008" cy="144782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2" name="Содержимое 10" descr="DSCF8200.jpg"/>
          <p:cNvPicPr>
            <a:picLocks noGrp="1" noChangeAspect="1"/>
          </p:cNvPicPr>
          <p:nvPr>
            <p:ph sz="quarter"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788338" y="2492896"/>
            <a:ext cx="3921245" cy="2376264"/>
          </a:xfrm>
        </p:spPr>
      </p:pic>
      <p:pic>
        <p:nvPicPr>
          <p:cNvPr id="6" name="Picture 2" descr="C:\Users\Администратор\Desktop\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018" y="2420888"/>
            <a:ext cx="3196453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9000">
        <p:fade/>
      </p:transition>
    </mc:Choice>
    <mc:Fallback>
      <p:transition spd="med" advClick="0" advTm="19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Администратор\Desktop\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3672409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Администратор\Desktop\фотки кмо\DSCF028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429000"/>
            <a:ext cx="3490211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Администратор\Desktop\4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340768"/>
            <a:ext cx="4176464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7000">
        <p:split orient="vert"/>
      </p:transition>
    </mc:Choice>
    <mc:Fallback>
      <p:transition spd="slow" advClick="0" advTm="17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27618"/>
          </a:xfrm>
        </p:spPr>
        <p:txBody>
          <a:bodyPr>
            <a:normAutofit/>
          </a:bodyPr>
          <a:lstStyle/>
          <a:p>
            <a:r>
              <a:rPr lang="tt-RU" sz="2000" dirty="0" smtClean="0">
                <a:latin typeface="Times New Roman" pitchFamily="18" charset="0"/>
                <a:cs typeface="Times New Roman" pitchFamily="18" charset="0"/>
              </a:rPr>
              <a:t>Ел саен бакчабызда рус теле атналыгы уздырыла. Бу атналыкта без иртәнге исәнләшүдән алып кичке озатуга кадәр рус телендә аралашырга тырышабыз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quarter" idx="1"/>
          </p:nvPr>
        </p:nvSpPr>
        <p:spPr>
          <a:xfrm>
            <a:off x="420585" y="116632"/>
            <a:ext cx="6527679" cy="4320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t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Администратор\Desktop\1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348880"/>
            <a:ext cx="3348236" cy="3168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Администратор\Desktop\рабочий стол\фото2015\яналар\Изображение 05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204864"/>
            <a:ext cx="4499992" cy="3359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Click="0" advTm="25000"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E:\рабочий стол 324\Новая папка (2)\Изображение 0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88" y="404664"/>
            <a:ext cx="3888432" cy="2902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Администратор\Documents\райса детсад\DSCF90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36912"/>
            <a:ext cx="4355975" cy="3251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861048"/>
            <a:ext cx="2030889" cy="178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Click="0" advTm="57000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596" y="228600"/>
            <a:ext cx="8258204" cy="914400"/>
          </a:xfrm>
        </p:spPr>
        <p:txBody>
          <a:bodyPr/>
          <a:lstStyle/>
          <a:p>
            <a:pPr algn="ctr"/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Ата-аналар өчен күчмә папка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DSCF8356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124744"/>
            <a:ext cx="4041775" cy="3017297"/>
          </a:xfrm>
        </p:spPr>
      </p:pic>
      <p:pic>
        <p:nvPicPr>
          <p:cNvPr id="8" name="Содержимое 7" descr="DSCF8357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4716016" y="1484784"/>
            <a:ext cx="4041775" cy="3017297"/>
          </a:xfrm>
        </p:spPr>
      </p:pic>
    </p:spTree>
  </p:cSld>
  <p:clrMapOvr>
    <a:masterClrMapping/>
  </p:clrMapOvr>
  <p:transition spd="slow" advClick="0" advTm="13000"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688232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Бу</a:t>
            </a:r>
            <a:r>
              <a:rPr lang="ru-RU" dirty="0" smtClean="0"/>
              <a:t> </a:t>
            </a:r>
            <a:r>
              <a:rPr lang="ru-RU" dirty="0" err="1" smtClean="0"/>
              <a:t>почмакта</a:t>
            </a:r>
            <a:r>
              <a:rPr lang="ru-RU" dirty="0" smtClean="0"/>
              <a:t> </a:t>
            </a:r>
            <a:r>
              <a:rPr lang="ru-RU" dirty="0" err="1" smtClean="0"/>
              <a:t>көндәлек</a:t>
            </a:r>
            <a:r>
              <a:rPr lang="ru-RU" dirty="0" smtClean="0"/>
              <a:t> </a:t>
            </a:r>
            <a:r>
              <a:rPr lang="ru-RU" dirty="0" err="1" smtClean="0"/>
              <a:t>үтелгән</a:t>
            </a:r>
            <a:r>
              <a:rPr lang="ru-RU" dirty="0" smtClean="0"/>
              <a:t> </a:t>
            </a:r>
            <a:r>
              <a:rPr lang="ru-RU" dirty="0" err="1" smtClean="0"/>
              <a:t>материалларны</a:t>
            </a:r>
            <a:r>
              <a:rPr lang="ru-RU" dirty="0" smtClean="0"/>
              <a:t> </a:t>
            </a:r>
            <a:r>
              <a:rPr lang="ru-RU" dirty="0" err="1" smtClean="0"/>
              <a:t>куеп</a:t>
            </a:r>
            <a:r>
              <a:rPr lang="ru-RU" dirty="0" smtClean="0"/>
              <a:t> </a:t>
            </a:r>
            <a:r>
              <a:rPr lang="ru-RU" dirty="0" err="1" smtClean="0"/>
              <a:t>барып</a:t>
            </a:r>
            <a:r>
              <a:rPr lang="ru-RU" dirty="0" smtClean="0"/>
              <a:t>, </a:t>
            </a:r>
            <a:r>
              <a:rPr lang="ru-RU" dirty="0" err="1" smtClean="0"/>
              <a:t>балалар</a:t>
            </a:r>
            <a:r>
              <a:rPr lang="ru-RU" dirty="0" smtClean="0"/>
              <a:t> </a:t>
            </a:r>
            <a:r>
              <a:rPr lang="ru-RU" dirty="0" err="1" smtClean="0"/>
              <a:t>белән</a:t>
            </a:r>
            <a:r>
              <a:rPr lang="ru-RU" dirty="0" smtClean="0"/>
              <a:t> </a:t>
            </a:r>
            <a:r>
              <a:rPr lang="ru-RU" dirty="0" err="1" smtClean="0"/>
              <a:t>өйдә</a:t>
            </a:r>
            <a:r>
              <a:rPr lang="ru-RU" dirty="0" smtClean="0"/>
              <a:t> </a:t>
            </a:r>
            <a:r>
              <a:rPr lang="ru-RU" dirty="0" err="1" smtClean="0"/>
              <a:t>кабатларга</a:t>
            </a:r>
            <a:r>
              <a:rPr lang="ru-RU" dirty="0" smtClean="0"/>
              <a:t> </a:t>
            </a:r>
            <a:r>
              <a:rPr lang="ru-RU" dirty="0" err="1" smtClean="0"/>
              <a:t>кирәк</a:t>
            </a:r>
            <a:r>
              <a:rPr lang="ru-RU" dirty="0" smtClean="0"/>
              <a:t> </a:t>
            </a:r>
            <a:r>
              <a:rPr lang="ru-RU" dirty="0" err="1" smtClean="0"/>
              <a:t>булган</a:t>
            </a:r>
            <a:r>
              <a:rPr lang="ru-RU" dirty="0" smtClean="0"/>
              <a:t> </a:t>
            </a:r>
            <a:r>
              <a:rPr lang="ru-RU" dirty="0" err="1" smtClean="0"/>
              <a:t>биремнәрне</a:t>
            </a:r>
            <a:r>
              <a:rPr lang="ru-RU" dirty="0" smtClean="0"/>
              <a:t> </a:t>
            </a:r>
            <a:r>
              <a:rPr lang="ru-RU" dirty="0" err="1" smtClean="0"/>
              <a:t>ата-аналарга</a:t>
            </a:r>
            <a:r>
              <a:rPr lang="ru-RU" dirty="0" smtClean="0"/>
              <a:t> </a:t>
            </a:r>
            <a:r>
              <a:rPr lang="ru-RU" dirty="0" err="1" smtClean="0"/>
              <a:t>алып</a:t>
            </a:r>
            <a:r>
              <a:rPr lang="ru-RU" dirty="0" smtClean="0"/>
              <a:t> </a:t>
            </a:r>
            <a:r>
              <a:rPr lang="ru-RU" dirty="0" err="1" smtClean="0"/>
              <a:t>китү</a:t>
            </a:r>
            <a:r>
              <a:rPr lang="ru-RU" dirty="0" smtClean="0"/>
              <a:t> </a:t>
            </a:r>
            <a:r>
              <a:rPr lang="ru-RU" dirty="0" err="1" smtClean="0"/>
              <a:t>мөмкинлеге</a:t>
            </a:r>
            <a:r>
              <a:rPr lang="ru-RU" dirty="0" smtClean="0"/>
              <a:t> </a:t>
            </a:r>
            <a:r>
              <a:rPr lang="ru-RU" dirty="0" err="1" smtClean="0"/>
              <a:t>булдырдык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420888"/>
            <a:ext cx="4039985" cy="3566160"/>
          </a:xfrm>
        </p:spPr>
      </p:pic>
      <p:pic>
        <p:nvPicPr>
          <p:cNvPr id="6" name="Picture 2" descr="C:\Users\рузалия\Desktop\DSCF0308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772816"/>
            <a:ext cx="4041775" cy="3017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653136"/>
            <a:ext cx="2030889" cy="178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57991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7000">
        <p:fade/>
      </p:transition>
    </mc:Choice>
    <mc:Fallback>
      <p:transition spd="med" advClick="0" advTm="1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DSCF8360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2645088"/>
            <a:ext cx="4038600" cy="3015623"/>
          </a:xfrm>
        </p:spPr>
      </p:pic>
      <p:pic>
        <p:nvPicPr>
          <p:cNvPr id="1026" name="Picture 2" descr="C:\Documents and Settings\Admin\Рабочий стол\Новая папка (2)\DSCF8362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645436"/>
            <a:ext cx="4038600" cy="3014927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636925"/>
            <a:ext cx="2030889" cy="178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 descr="C:\Documents and Settings\Admin.MICROSOF-85CEBA\Рабочий стол\рамки\0_3a874_4a56f8dc_XL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91668">
            <a:off x="5152003" y="429296"/>
            <a:ext cx="2169900" cy="1674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Click="0" advTm="52000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1124744"/>
            <a:ext cx="8229600" cy="4937760"/>
          </a:xfrm>
        </p:spPr>
        <p:txBody>
          <a:bodyPr/>
          <a:lstStyle/>
          <a:p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1. Һәрбер милләт мәдәнияты үсә.</a:t>
            </a:r>
          </a:p>
          <a:p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2. Фән һәм сәнгат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 казанышлары алмашу бара.</a:t>
            </a:r>
          </a:p>
          <a:p>
            <a:endParaRPr lang="tt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Ике телдән дә файдаланучылар(Билингвлар) телләрне яхшы белеп, дөрес кулланганда, бер телнең икенче телгә уңай йогынтысы- бер-берсен үстерүе, баетуы, камилләштерүе турында сүз алып бара.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6848541"/>
      </p:ext>
    </p:extLst>
  </p:cSld>
  <p:clrMapOvr>
    <a:masterClrMapping/>
  </p:clrMapOvr>
  <p:transition spd="slow" advClick="0" advTm="17000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Содержимое 10" descr="DSCF8200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265274" y="1219200"/>
            <a:ext cx="6613451" cy="4937125"/>
          </a:xfrm>
        </p:spPr>
      </p:pic>
      <p:pic>
        <p:nvPicPr>
          <p:cNvPr id="3" name="Picture 5" descr="C:\Documents and Settings\Admin.MICROSOF-85CEBA\Рабочий стол\рамки\81665771_ra2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036"/>
            <a:ext cx="9144000" cy="6846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22000">
        <p14:reveal/>
      </p:transition>
    </mc:Choice>
    <mc:Fallback>
      <p:transition spd="slow" advClick="0" advTm="2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Безнең балалар бакчасында бурычлар куелды: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Балаларны дөрес итеп сөйләшергә, үз фикерләрен әйтә белергә өйрәтү аларның сүз байлыкларын арттыру – балалар бакчасының мөһим бурычы.</a:t>
            </a:r>
          </a:p>
          <a:p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Ана телебезне саклап калырга теләсәк, рус телен өйрәнергә кирәк.</a:t>
            </a:r>
          </a:p>
          <a:p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Халкыбызның киләчәге икетеллелек юлында.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Picture 3" descr="C:\Documents and Settings\Admin.MICROSOF-85CEBA\Рабочий стол\рамки\0_3a874_4a56f8dc_X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221088"/>
            <a:ext cx="2067248" cy="17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Documents and Settings\Admin.MICROSOF-85CEBA\Рабочий стол\рамки\0_5097b_3c2ef9d9_XXX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613997"/>
            <a:ext cx="1933386" cy="142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18000">
        <p14:reveal/>
      </p:transition>
    </mc:Choice>
    <mc:Fallback>
      <p:transition spd="slow" advClick="0" advTm="1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1700808"/>
            <a:ext cx="5731039" cy="1585316"/>
          </a:xfrm>
        </p:spPr>
        <p:txBody>
          <a:bodyPr/>
          <a:lstStyle/>
          <a:p>
            <a:pPr marL="0" indent="0">
              <a:buNone/>
            </a:pPr>
            <a:r>
              <a:rPr lang="tt-RU" sz="4400" dirty="0" smtClean="0">
                <a:latin typeface="Times New Roman" pitchFamily="18" charset="0"/>
                <a:cs typeface="Times New Roman" pitchFamily="18" charset="0"/>
              </a:rPr>
              <a:t>Иг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ътибарыгыз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4400" dirty="0" smtClean="0">
                <a:latin typeface="Times New Roman" pitchFamily="18" charset="0"/>
                <a:cs typeface="Times New Roman" pitchFamily="18" charset="0"/>
              </a:rPr>
              <a:t>өчен зур рәхмәт!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Documents and Settings\Admin.MICROSOF-85CEBA\Рабочий стол\рамки\0_816db_e9d10ddf_X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0"/>
            <a:ext cx="9433048" cy="7101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91693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10250">
        <p:checker/>
      </p:transition>
    </mc:Choice>
    <mc:Fallback>
      <p:transition spd="slow" advClick="0" advTm="10250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Татарстан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Республикасы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Хөкүмәте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йортында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ТР Премьер-министры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Илдар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Халиков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рәислегендә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Киләчәк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сериясенә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караган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яңа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укыту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-методик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комплектлары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аларны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гамәлгә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кую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эшчәнлеген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җәелдерү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проблемаларына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багышланган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махсус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түгәрәк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өстәл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артында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сөйләшү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үткәрелде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ТР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Хөкүмәте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башлыгы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күтәрелгән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проблеманың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үтә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көнүзәк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һәм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дәүләти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әһәмиятен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билгеләп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үтте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“Без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тиз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арада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бакчаларына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йөрүчеләргә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татар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һәм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рус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телләрен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уңайлы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һәм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нәтиҗәле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итеп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өйрәнү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өчен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тиешле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шартлар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тудырырга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бурычлы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диде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И.Халиков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t-RU" sz="2400" dirty="0">
              <a:latin typeface="Times New Roman" pitchFamily="18" charset="0"/>
              <a:cs typeface="Times New Roman" pitchFamily="18" charset="0"/>
            </a:endParaRPr>
          </a:p>
          <a:p>
            <a:endParaRPr lang="tt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t-RU" sz="2400" dirty="0">
              <a:latin typeface="Times New Roman" pitchFamily="18" charset="0"/>
              <a:cs typeface="Times New Roman" pitchFamily="18" charset="0"/>
            </a:endParaRPr>
          </a:p>
          <a:p>
            <a:endParaRPr lang="tt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720599"/>
      </p:ext>
    </p:extLst>
  </p:cSld>
  <p:clrMapOvr>
    <a:masterClrMapping/>
  </p:clrMapOvr>
  <p:transition spd="slow" advClick="0" advTm="17000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DSCF843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265275" y="1219201"/>
            <a:ext cx="6164246" cy="4138626"/>
          </a:xfrm>
        </p:spPr>
      </p:pic>
      <p:pic>
        <p:nvPicPr>
          <p:cNvPr id="5" name="Picture 6" descr="C:\Documents and Settings\Admin.MICROSOF-85CEBA\Рабочий стол\рамки\0_550c5_393c7c5b_X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104" y="-270792"/>
            <a:ext cx="9937104" cy="7128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Click="0" advTm="15000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Documents and Settings\Admin\Рабочий стол\Новая папка (2)\DSCF837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285860"/>
            <a:ext cx="7786742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29600" cy="5824304"/>
          </a:xfrm>
        </p:spPr>
        <p:txBody>
          <a:bodyPr/>
          <a:lstStyle/>
          <a:p>
            <a:r>
              <a:rPr lang="tt-RU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 комплектлар балаларны ике дәүләт теленә өйрәтү, шул телләрдә сөйләшү, аралашу бурычларын үз эченә ала.</a:t>
            </a:r>
          </a:p>
          <a:p>
            <a:r>
              <a:rPr lang="tt-RU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Комплектка яшь үзенчәлекләренә карап, методик кулланма, күрсәтмә әсбаплар (темалар буенча рәсемнәр), аудиоязмалар, видео материаллар, мультфильмнар туплап бирелгән.</a:t>
            </a:r>
            <a:endParaRPr lang="ru-RU" dirty="0" smtClean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t-RU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Шулай ук төркемдә эшләү өчен таратма материаллар, өстәл театрлары, маскалар ясалган, уртанчылар төркеменнән башлап эш дәфтәрләре дә кертелгән.</a:t>
            </a:r>
          </a:p>
          <a:p>
            <a:endParaRPr lang="tt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tt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tt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8546">
        <p:fade/>
      </p:transition>
    </mc:Choice>
    <mc:Fallback>
      <p:transition spd="med" advClick="0" advTm="854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C:\Documents and Settings\Admin.MICROSOF-85CEBA\Рабочий стол\рамки\0_550c5_393c7c5b_X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104" y="-270792"/>
            <a:ext cx="9937104" cy="7128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4221088"/>
            <a:ext cx="4392487" cy="1296144"/>
          </a:xfrm>
        </p:spPr>
        <p:txBody>
          <a:bodyPr>
            <a:normAutofit fontScale="90000"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телдә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сөйләшәбез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дип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исемләнгән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методик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кулланмага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ярдәмлек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булып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һәр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яшь</a:t>
            </a:r>
            <a:r>
              <a:rPr lang="tt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үзенчәлегенә туры китереп дискалар да кулланыла 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E:\100COACH\PICT0027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6708" y="731838"/>
            <a:ext cx="5353603" cy="3633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33269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9000">
        <p:split orient="vert"/>
      </p:transition>
    </mc:Choice>
    <mc:Fallback>
      <p:transition spd="slow" advClick="0" advTm="9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SCF839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9914" y="1428736"/>
            <a:ext cx="8304052" cy="54133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571480"/>
            <a:ext cx="8229600" cy="4143404"/>
          </a:xfrm>
        </p:spPr>
        <p:txBody>
          <a:bodyPr>
            <a:normAutofit/>
          </a:bodyPr>
          <a:lstStyle/>
          <a:p>
            <a:r>
              <a:rPr lang="tt-RU" sz="3600" dirty="0" smtClean="0">
                <a:latin typeface="Times New Roman" pitchFamily="18" charset="0"/>
                <a:cs typeface="Times New Roman" pitchFamily="18" charset="0"/>
              </a:rPr>
              <a:t>“Киләчәк” стратегиясендә мәктәпкәчә яшьтәгеләргә милли тәрбия бирү бүлеге бар. Шушы бүлектә куелган бурычларны тормышка ашыру өчен укыту-методик комплектлары төзелгән.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11969">
        <p14:reveal/>
      </p:transition>
    </mc:Choice>
    <mc:Fallback>
      <p:transition spd="slow" advClick="0" advTm="1196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E:\100COACH\PICT00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832284"/>
            <a:ext cx="2736304" cy="3071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Documents and Settings\Admin.MICROSOF-85CEBA\Рабочий стол\УМК\PICT01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5519" y="692696"/>
            <a:ext cx="2606277" cy="3143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Documents and Settings\Admin.MICROSOF-85CEBA\Рабочий стол\УМК\PICT01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090" y="260648"/>
            <a:ext cx="2606277" cy="3143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331640" y="4869160"/>
            <a:ext cx="7355160" cy="1287800"/>
          </a:xfrm>
        </p:spPr>
        <p:txBody>
          <a:bodyPr>
            <a:normAutofit/>
          </a:bodyPr>
          <a:lstStyle/>
          <a:p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Балаларны туган телгә өйрәтү һәм сөйләм үстерүгә юнәлдерелгән эшчәнлекне оештырырга “Туган телдә сөйләшәбез” методик кулланмасы ярдәм итә.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14079">
        <p14:reveal/>
      </p:transition>
    </mc:Choice>
    <mc:Fallback>
      <p:transition spd="slow" advClick="0" advTm="1407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040160"/>
          </a:xfrm>
        </p:spPr>
        <p:txBody>
          <a:bodyPr>
            <a:noAutofit/>
          </a:bodyPr>
          <a:lstStyle/>
          <a:p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Мәктәпкәчә яш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ьт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әгеләр әлифбасы  “Авазлаларны уйнатып” балаларны уку-язу нигезләрен үзләштерүгә әзерләү 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DSCF8390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179114"/>
            <a:ext cx="4041775" cy="3017297"/>
          </a:xfrm>
        </p:spPr>
      </p:pic>
      <p:pic>
        <p:nvPicPr>
          <p:cNvPr id="8" name="Содержимое 7" descr="DSCF8389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4632325" y="2175939"/>
            <a:ext cx="4041775" cy="3017297"/>
          </a:xfrm>
        </p:spPr>
      </p:pic>
      <p:pic>
        <p:nvPicPr>
          <p:cNvPr id="5" name="Picture 2" descr="C:\Documents and Settings\Admin.MICROSOF-85CEBA\Рабочий стол\рамки\0_7992c_5a910125_X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182191"/>
            <a:ext cx="1817300" cy="1284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Documents and Settings\Admin.MICROSOF-85CEBA\Рабочий стол\рамки\0_7992c_5a910125_XL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511566">
            <a:off x="7404960" y="68791"/>
            <a:ext cx="1691917" cy="1195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45891">
        <p14:reveal/>
      </p:transition>
    </mc:Choice>
    <mc:Fallback>
      <p:transition spd="slow" advClick="0" advTm="4589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782</TotalTime>
  <Words>454</Words>
  <Application>Microsoft Office PowerPoint</Application>
  <PresentationFormat>Экран (4:3)</PresentationFormat>
  <Paragraphs>36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Начальная</vt:lpstr>
      <vt:lpstr>Татарстан Республикасы Актаныш муниципаль районы “Пучы балалар бакчасы” мәктәпкәчә белем бирү бюджет муниципаль учреждениясе </vt:lpstr>
      <vt:lpstr>Презентация PowerPoint</vt:lpstr>
      <vt:lpstr>Презентация PowerPoint</vt:lpstr>
      <vt:lpstr>Презентация PowerPoint</vt:lpstr>
      <vt:lpstr>Презентация PowerPoint</vt:lpstr>
      <vt:lpstr>“Туган телдә сөйләшәбез” дип исемләнгән методик кулланмага ярдәмлек булып һәр яшь үзенчәлегенә туры китереп дискалар да кулланыла </vt:lpstr>
      <vt:lpstr> </vt:lpstr>
      <vt:lpstr>Презентация PowerPoint</vt:lpstr>
      <vt:lpstr>Мәктәпкәчә яшьтәгеләр әлифбасы  “Авазлаларны уйнатып” балаларны уку-язу нигезләрен үзләштерүгә әзерләү . </vt:lpstr>
      <vt:lpstr>“Изучаем русский язык” методик                                  кулланмасы </vt:lpstr>
      <vt:lpstr>Бу дәфтәрләр ярдәмендә балаларның сүзлек запасы баетыла, вак моторикасы, күзаллаулары арта.</vt:lpstr>
      <vt:lpstr>Презентация PowerPoint</vt:lpstr>
      <vt:lpstr>Режим вакытларында мультфильмнар карыйбыз, хикәяләр, әкиятләр укыйбыз һәм балалар белән бергә эчтәлеген сөйләп карыйбыз, сюжетлы-рольле, хәрәкәтле һәм түгәрәк  уеннар уйныйбыз. Җырлар өйрәнәбез , шигырьләр ятлыйбыз. Картиналар буенча хикәяләр төзергә өйрәнәбез. Сәнгатьле сөйләм, кычкырып уку, хикәя төзеп сөйләу кебек эшләрне башкарганда  авазларны дөрес әйтү беренче урынга куела.</vt:lpstr>
      <vt:lpstr>Презентация PowerPoint</vt:lpstr>
      <vt:lpstr>Ел саен бакчабызда рус теле атналыгы уздырыла. Бу атналыкта без иртәнге исәнләшүдән алып кичке озатуга кадәр рус телендә аралашырга тырышабыз</vt:lpstr>
      <vt:lpstr>Презентация PowerPoint</vt:lpstr>
      <vt:lpstr>Ата-аналар өчен күчмә папка </vt:lpstr>
      <vt:lpstr>Бу почмакта көндәлек үтелгән материалларны куеп барып, балалар белән өйдә кабатларга кирәк булган биремнәрне ата-аналарга алып китү мөмкинлеге булдырдык.</vt:lpstr>
      <vt:lpstr>Презентация PowerPoint</vt:lpstr>
      <vt:lpstr>Презентация PowerPoint</vt:lpstr>
      <vt:lpstr>Безнең балалар бакчасында бурычлар куелды: </vt:lpstr>
      <vt:lpstr>Игътибарыгыз өчен зур рәхмәт!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Укыту- методик комплект</dc:title>
  <dc:creator>Admin</dc:creator>
  <cp:lastModifiedBy>рузалия</cp:lastModifiedBy>
  <cp:revision>68</cp:revision>
  <dcterms:created xsi:type="dcterms:W3CDTF">2013-12-11T03:49:59Z</dcterms:created>
  <dcterms:modified xsi:type="dcterms:W3CDTF">2018-03-22T10:16:56Z</dcterms:modified>
</cp:coreProperties>
</file>